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5"/>
  </p:notesMasterIdLst>
  <p:sldIdLst>
    <p:sldId id="256" r:id="rId2"/>
    <p:sldId id="258" r:id="rId3"/>
    <p:sldId id="259" r:id="rId4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F2B9C9B-0D62-48EA-B738-E07058D756EA}" v="21" dt="2024-06-02T13:34:57.70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7282"/>
    <p:restoredTop sz="94673"/>
  </p:normalViewPr>
  <p:slideViewPr>
    <p:cSldViewPr snapToGrid="0" snapToObjects="1">
      <p:cViewPr varScale="1">
        <p:scale>
          <a:sx n="78" d="100"/>
          <a:sy n="78" d="100"/>
        </p:scale>
        <p:origin x="1234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11" Type="http://schemas.microsoft.com/office/2015/10/relationships/revisionInfo" Target="revisionInfo.xml"/><Relationship Id="rId5" Type="http://schemas.openxmlformats.org/officeDocument/2006/relationships/notesMaster" Target="notesMasters/notesMaster1.xml"/><Relationship Id="rId10" Type="http://schemas.microsoft.com/office/2016/11/relationships/changesInfo" Target="changesInfos/changesInfo1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Nur Ali Dilek" userId="77a452819edd66b8" providerId="LiveId" clId="{7F2B9C9B-0D62-48EA-B738-E07058D756EA}"/>
    <pc:docChg chg="custSel delSld modSld">
      <pc:chgData name="Nur Ali Dilek" userId="77a452819edd66b8" providerId="LiveId" clId="{7F2B9C9B-0D62-48EA-B738-E07058D756EA}" dt="2024-06-02T13:37:01.342" v="269" actId="20577"/>
      <pc:docMkLst>
        <pc:docMk/>
      </pc:docMkLst>
      <pc:sldChg chg="addSp delSp modSp mod">
        <pc:chgData name="Nur Ali Dilek" userId="77a452819edd66b8" providerId="LiveId" clId="{7F2B9C9B-0D62-48EA-B738-E07058D756EA}" dt="2024-06-02T13:35:12.324" v="208" actId="1076"/>
        <pc:sldMkLst>
          <pc:docMk/>
          <pc:sldMk cId="1594231727" sldId="258"/>
        </pc:sldMkLst>
        <pc:spChg chg="mod">
          <ac:chgData name="Nur Ali Dilek" userId="77a452819edd66b8" providerId="LiveId" clId="{7F2B9C9B-0D62-48EA-B738-E07058D756EA}" dt="2024-06-02T13:33:01.796" v="113" actId="1076"/>
          <ac:spMkLst>
            <pc:docMk/>
            <pc:sldMk cId="1594231727" sldId="258"/>
            <ac:spMk id="5" creationId="{29B2F37F-CC56-8619-6700-FD4C76466489}"/>
          </ac:spMkLst>
        </pc:spChg>
        <pc:spChg chg="add mod">
          <ac:chgData name="Nur Ali Dilek" userId="77a452819edd66b8" providerId="LiveId" clId="{7F2B9C9B-0D62-48EA-B738-E07058D756EA}" dt="2024-06-02T13:33:39.607" v="120" actId="1076"/>
          <ac:spMkLst>
            <pc:docMk/>
            <pc:sldMk cId="1594231727" sldId="258"/>
            <ac:spMk id="8" creationId="{2C35DB18-38A9-820B-F164-9F27800E21C7}"/>
          </ac:spMkLst>
        </pc:spChg>
        <pc:spChg chg="add mod">
          <ac:chgData name="Nur Ali Dilek" userId="77a452819edd66b8" providerId="LiveId" clId="{7F2B9C9B-0D62-48EA-B738-E07058D756EA}" dt="2024-06-02T13:34:50.057" v="188" actId="20577"/>
          <ac:spMkLst>
            <pc:docMk/>
            <pc:sldMk cId="1594231727" sldId="258"/>
            <ac:spMk id="12" creationId="{6A570140-C491-2A60-EDE9-D4D4B9663375}"/>
          </ac:spMkLst>
        </pc:spChg>
        <pc:spChg chg="add mod">
          <ac:chgData name="Nur Ali Dilek" userId="77a452819edd66b8" providerId="LiveId" clId="{7F2B9C9B-0D62-48EA-B738-E07058D756EA}" dt="2024-06-02T13:35:12.324" v="208" actId="1076"/>
          <ac:spMkLst>
            <pc:docMk/>
            <pc:sldMk cId="1594231727" sldId="258"/>
            <ac:spMk id="13" creationId="{FDF5D1CB-DFB4-C9D0-05EA-C6C1316245BA}"/>
          </ac:spMkLst>
        </pc:spChg>
        <pc:picChg chg="del">
          <ac:chgData name="Nur Ali Dilek" userId="77a452819edd66b8" providerId="LiveId" clId="{7F2B9C9B-0D62-48EA-B738-E07058D756EA}" dt="2024-06-02T13:28:15.705" v="1" actId="478"/>
          <ac:picMkLst>
            <pc:docMk/>
            <pc:sldMk cId="1594231727" sldId="258"/>
            <ac:picMk id="4" creationId="{26D52E39-BEAF-3FD2-099D-7011E83CB970}"/>
          </ac:picMkLst>
        </pc:picChg>
        <pc:picChg chg="add mod">
          <ac:chgData name="Nur Ali Dilek" userId="77a452819edd66b8" providerId="LiveId" clId="{7F2B9C9B-0D62-48EA-B738-E07058D756EA}" dt="2024-06-02T13:33:58.311" v="123" actId="1076"/>
          <ac:picMkLst>
            <pc:docMk/>
            <pc:sldMk cId="1594231727" sldId="258"/>
            <ac:picMk id="6" creationId="{B6F8E7DF-66FF-B108-3735-54582BD4C486}"/>
          </ac:picMkLst>
        </pc:picChg>
        <pc:picChg chg="add del">
          <ac:chgData name="Nur Ali Dilek" userId="77a452819edd66b8" providerId="LiveId" clId="{7F2B9C9B-0D62-48EA-B738-E07058D756EA}" dt="2024-06-02T13:28:56.725" v="5" actId="478"/>
          <ac:picMkLst>
            <pc:docMk/>
            <pc:sldMk cId="1594231727" sldId="258"/>
            <ac:picMk id="7" creationId="{CEF0E2F9-1560-BE25-BF24-D30C37783377}"/>
          </ac:picMkLst>
        </pc:picChg>
        <pc:picChg chg="add del mod">
          <ac:chgData name="Nur Ali Dilek" userId="77a452819edd66b8" providerId="LiveId" clId="{7F2B9C9B-0D62-48EA-B738-E07058D756EA}" dt="2024-06-02T13:31:41.148" v="102" actId="478"/>
          <ac:picMkLst>
            <pc:docMk/>
            <pc:sldMk cId="1594231727" sldId="258"/>
            <ac:picMk id="9" creationId="{98E2D17B-90D3-7A85-1451-839CB42CFC1A}"/>
          </ac:picMkLst>
        </pc:picChg>
        <pc:picChg chg="add mod ord">
          <ac:chgData name="Nur Ali Dilek" userId="77a452819edd66b8" providerId="LiveId" clId="{7F2B9C9B-0D62-48EA-B738-E07058D756EA}" dt="2024-06-02T13:34:09.066" v="125" actId="166"/>
          <ac:picMkLst>
            <pc:docMk/>
            <pc:sldMk cId="1594231727" sldId="258"/>
            <ac:picMk id="11" creationId="{7AA2DAA6-0FAD-9B16-5F68-095669C18674}"/>
          </ac:picMkLst>
        </pc:picChg>
        <pc:picChg chg="add del mod">
          <ac:chgData name="Nur Ali Dilek" userId="77a452819edd66b8" providerId="LiveId" clId="{7F2B9C9B-0D62-48EA-B738-E07058D756EA}" dt="2024-06-02T13:34:03.495" v="124" actId="166"/>
          <ac:picMkLst>
            <pc:docMk/>
            <pc:sldMk cId="1594231727" sldId="258"/>
            <ac:picMk id="1026" creationId="{A803377D-FDD7-007D-17E0-C093F5809FC0}"/>
          </ac:picMkLst>
        </pc:picChg>
      </pc:sldChg>
      <pc:sldChg chg="modSp mod">
        <pc:chgData name="Nur Ali Dilek" userId="77a452819edd66b8" providerId="LiveId" clId="{7F2B9C9B-0D62-48EA-B738-E07058D756EA}" dt="2024-06-02T13:37:01.342" v="269" actId="20577"/>
        <pc:sldMkLst>
          <pc:docMk/>
          <pc:sldMk cId="1382011093" sldId="259"/>
        </pc:sldMkLst>
        <pc:spChg chg="mod">
          <ac:chgData name="Nur Ali Dilek" userId="77a452819edd66b8" providerId="LiveId" clId="{7F2B9C9B-0D62-48EA-B738-E07058D756EA}" dt="2024-06-02T13:37:01.342" v="269" actId="20577"/>
          <ac:spMkLst>
            <pc:docMk/>
            <pc:sldMk cId="1382011093" sldId="259"/>
            <ac:spMk id="3" creationId="{0366C810-8884-B2EF-6834-097584DA44A5}"/>
          </ac:spMkLst>
        </pc:spChg>
      </pc:sldChg>
      <pc:sldChg chg="del">
        <pc:chgData name="Nur Ali Dilek" userId="77a452819edd66b8" providerId="LiveId" clId="{7F2B9C9B-0D62-48EA-B738-E07058D756EA}" dt="2024-06-02T13:28:09.287" v="0" actId="2696"/>
        <pc:sldMkLst>
          <pc:docMk/>
          <pc:sldMk cId="1435746879" sldId="260"/>
        </pc:sldMkLst>
      </pc:sldChg>
    </pc:docChg>
  </pc:docChgLst>
  <pc:docChgLst>
    <pc:chgData name="Nur Ali Dilek" userId="77a452819edd66b8" providerId="LiveId" clId="{361478A0-83E6-4FF0-9AF0-22927C5619AE}"/>
    <pc:docChg chg="undo custSel addSld delSld modSld">
      <pc:chgData name="Nur Ali Dilek" userId="77a452819edd66b8" providerId="LiveId" clId="{361478A0-83E6-4FF0-9AF0-22927C5619AE}" dt="2024-05-12T20:03:03.637" v="832" actId="26606"/>
      <pc:docMkLst>
        <pc:docMk/>
      </pc:docMkLst>
      <pc:sldChg chg="del">
        <pc:chgData name="Nur Ali Dilek" userId="77a452819edd66b8" providerId="LiveId" clId="{361478A0-83E6-4FF0-9AF0-22927C5619AE}" dt="2024-05-11T14:57:37.820" v="2" actId="2696"/>
        <pc:sldMkLst>
          <pc:docMk/>
          <pc:sldMk cId="700419757" sldId="257"/>
        </pc:sldMkLst>
      </pc:sldChg>
      <pc:sldChg chg="addSp delSp modSp mod setBg">
        <pc:chgData name="Nur Ali Dilek" userId="77a452819edd66b8" providerId="LiveId" clId="{361478A0-83E6-4FF0-9AF0-22927C5619AE}" dt="2024-05-12T19:38:46.547" v="46" actId="27614"/>
        <pc:sldMkLst>
          <pc:docMk/>
          <pc:sldMk cId="1594231727" sldId="258"/>
        </pc:sldMkLst>
        <pc:spChg chg="mod">
          <ac:chgData name="Nur Ali Dilek" userId="77a452819edd66b8" providerId="LiveId" clId="{361478A0-83E6-4FF0-9AF0-22927C5619AE}" dt="2024-05-12T19:38:42.321" v="45" actId="26606"/>
          <ac:spMkLst>
            <pc:docMk/>
            <pc:sldMk cId="1594231727" sldId="258"/>
            <ac:spMk id="2" creationId="{00000000-0000-0000-0000-000000000000}"/>
          </ac:spMkLst>
        </pc:spChg>
        <pc:spChg chg="add mod">
          <ac:chgData name="Nur Ali Dilek" userId="77a452819edd66b8" providerId="LiveId" clId="{361478A0-83E6-4FF0-9AF0-22927C5619AE}" dt="2024-05-12T19:38:42.321" v="45" actId="26606"/>
          <ac:spMkLst>
            <pc:docMk/>
            <pc:sldMk cId="1594231727" sldId="258"/>
            <ac:spMk id="5" creationId="{29B2F37F-CC56-8619-6700-FD4C76466489}"/>
          </ac:spMkLst>
        </pc:spChg>
        <pc:spChg chg="add del">
          <ac:chgData name="Nur Ali Dilek" userId="77a452819edd66b8" providerId="LiveId" clId="{361478A0-83E6-4FF0-9AF0-22927C5619AE}" dt="2024-05-12T19:38:42.307" v="44" actId="26606"/>
          <ac:spMkLst>
            <pc:docMk/>
            <pc:sldMk cId="1594231727" sldId="258"/>
            <ac:spMk id="12" creationId="{2E442304-DDBD-4F7B-8017-36BCC863FB40}"/>
          </ac:spMkLst>
        </pc:spChg>
        <pc:spChg chg="add del">
          <ac:chgData name="Nur Ali Dilek" userId="77a452819edd66b8" providerId="LiveId" clId="{361478A0-83E6-4FF0-9AF0-22927C5619AE}" dt="2024-05-12T19:38:42.307" v="44" actId="26606"/>
          <ac:spMkLst>
            <pc:docMk/>
            <pc:sldMk cId="1594231727" sldId="258"/>
            <ac:spMk id="14" creationId="{5E107275-3853-46FD-A241-DE4355A42675}"/>
          </ac:spMkLst>
        </pc:spChg>
        <pc:spChg chg="add">
          <ac:chgData name="Nur Ali Dilek" userId="77a452819edd66b8" providerId="LiveId" clId="{361478A0-83E6-4FF0-9AF0-22927C5619AE}" dt="2024-05-12T19:38:42.321" v="45" actId="26606"/>
          <ac:spMkLst>
            <pc:docMk/>
            <pc:sldMk cId="1594231727" sldId="258"/>
            <ac:spMk id="18" creationId="{56E9B3E6-E277-4D68-BA48-9CB43FFBD6E2}"/>
          </ac:spMkLst>
        </pc:spChg>
        <pc:spChg chg="add">
          <ac:chgData name="Nur Ali Dilek" userId="77a452819edd66b8" providerId="LiveId" clId="{361478A0-83E6-4FF0-9AF0-22927C5619AE}" dt="2024-05-12T19:38:42.321" v="45" actId="26606"/>
          <ac:spMkLst>
            <pc:docMk/>
            <pc:sldMk cId="1594231727" sldId="258"/>
            <ac:spMk id="19" creationId="{D5B0017B-2ECA-49AF-B397-DC140825DF8D}"/>
          </ac:spMkLst>
        </pc:spChg>
        <pc:grpChg chg="add">
          <ac:chgData name="Nur Ali Dilek" userId="77a452819edd66b8" providerId="LiveId" clId="{361478A0-83E6-4FF0-9AF0-22927C5619AE}" dt="2024-05-12T19:38:42.321" v="45" actId="26606"/>
          <ac:grpSpMkLst>
            <pc:docMk/>
            <pc:sldMk cId="1594231727" sldId="258"/>
            <ac:grpSpMk id="20" creationId="{AE1C45F0-260A-458C-96ED-C1F6D2151219}"/>
          </ac:grpSpMkLst>
        </pc:grpChg>
        <pc:picChg chg="add mod">
          <ac:chgData name="Nur Ali Dilek" userId="77a452819edd66b8" providerId="LiveId" clId="{361478A0-83E6-4FF0-9AF0-22927C5619AE}" dt="2024-05-12T19:38:46.547" v="46" actId="27614"/>
          <ac:picMkLst>
            <pc:docMk/>
            <pc:sldMk cId="1594231727" sldId="258"/>
            <ac:picMk id="4" creationId="{26D52E39-BEAF-3FD2-099D-7011E83CB970}"/>
          </ac:picMkLst>
        </pc:picChg>
        <pc:picChg chg="add mod">
          <ac:chgData name="Nur Ali Dilek" userId="77a452819edd66b8" providerId="LiveId" clId="{361478A0-83E6-4FF0-9AF0-22927C5619AE}" dt="2024-05-12T19:38:42.321" v="45" actId="26606"/>
          <ac:picMkLst>
            <pc:docMk/>
            <pc:sldMk cId="1594231727" sldId="258"/>
            <ac:picMk id="7" creationId="{CEF0E2F9-1560-BE25-BF24-D30C37783377}"/>
          </ac:picMkLst>
        </pc:picChg>
        <pc:cxnChg chg="add">
          <ac:chgData name="Nur Ali Dilek" userId="77a452819edd66b8" providerId="LiveId" clId="{361478A0-83E6-4FF0-9AF0-22927C5619AE}" dt="2024-05-12T19:38:42.321" v="45" actId="26606"/>
          <ac:cxnSpMkLst>
            <pc:docMk/>
            <pc:sldMk cId="1594231727" sldId="258"/>
            <ac:cxnSpMk id="21" creationId="{6CF1BAF6-AD41-4082-B212-8A1F9A2E8779}"/>
          </ac:cxnSpMkLst>
        </pc:cxnChg>
      </pc:sldChg>
      <pc:sldChg chg="addSp delSp modSp mod setBg">
        <pc:chgData name="Nur Ali Dilek" userId="77a452819edd66b8" providerId="LiveId" clId="{361478A0-83E6-4FF0-9AF0-22927C5619AE}" dt="2024-05-12T20:03:03.637" v="832" actId="26606"/>
        <pc:sldMkLst>
          <pc:docMk/>
          <pc:sldMk cId="1382011093" sldId="259"/>
        </pc:sldMkLst>
        <pc:spChg chg="mod">
          <ac:chgData name="Nur Ali Dilek" userId="77a452819edd66b8" providerId="LiveId" clId="{361478A0-83E6-4FF0-9AF0-22927C5619AE}" dt="2024-05-12T20:03:03.637" v="832" actId="26606"/>
          <ac:spMkLst>
            <pc:docMk/>
            <pc:sldMk cId="1382011093" sldId="259"/>
            <ac:spMk id="2" creationId="{00000000-0000-0000-0000-000000000000}"/>
          </ac:spMkLst>
        </pc:spChg>
        <pc:spChg chg="add mod">
          <ac:chgData name="Nur Ali Dilek" userId="77a452819edd66b8" providerId="LiveId" clId="{361478A0-83E6-4FF0-9AF0-22927C5619AE}" dt="2024-05-12T20:03:03.637" v="832" actId="26606"/>
          <ac:spMkLst>
            <pc:docMk/>
            <pc:sldMk cId="1382011093" sldId="259"/>
            <ac:spMk id="3" creationId="{0366C810-8884-B2EF-6834-097584DA44A5}"/>
          </ac:spMkLst>
        </pc:spChg>
        <pc:spChg chg="add del">
          <ac:chgData name="Nur Ali Dilek" userId="77a452819edd66b8" providerId="LiveId" clId="{361478A0-83E6-4FF0-9AF0-22927C5619AE}" dt="2024-05-12T20:02:58.705" v="827" actId="26606"/>
          <ac:spMkLst>
            <pc:docMk/>
            <pc:sldMk cId="1382011093" sldId="259"/>
            <ac:spMk id="8" creationId="{DBF61EA3-B236-439E-9C0B-340980D56BEE}"/>
          </ac:spMkLst>
        </pc:spChg>
        <pc:spChg chg="add del">
          <ac:chgData name="Nur Ali Dilek" userId="77a452819edd66b8" providerId="LiveId" clId="{361478A0-83E6-4FF0-9AF0-22927C5619AE}" dt="2024-05-12T20:02:58.705" v="827" actId="26606"/>
          <ac:spMkLst>
            <pc:docMk/>
            <pc:sldMk cId="1382011093" sldId="259"/>
            <ac:spMk id="14" creationId="{E659831F-0D9A-4C63-9EBB-8435B85A440F}"/>
          </ac:spMkLst>
        </pc:spChg>
        <pc:spChg chg="add del">
          <ac:chgData name="Nur Ali Dilek" userId="77a452819edd66b8" providerId="LiveId" clId="{361478A0-83E6-4FF0-9AF0-22927C5619AE}" dt="2024-05-12T20:03:01.201" v="829" actId="26606"/>
          <ac:spMkLst>
            <pc:docMk/>
            <pc:sldMk cId="1382011093" sldId="259"/>
            <ac:spMk id="16" creationId="{CBC4F608-B4B8-48C3-9572-C0F061B1CD99}"/>
          </ac:spMkLst>
        </pc:spChg>
        <pc:spChg chg="add del">
          <ac:chgData name="Nur Ali Dilek" userId="77a452819edd66b8" providerId="LiveId" clId="{361478A0-83E6-4FF0-9AF0-22927C5619AE}" dt="2024-05-12T20:03:01.201" v="829" actId="26606"/>
          <ac:spMkLst>
            <pc:docMk/>
            <pc:sldMk cId="1382011093" sldId="259"/>
            <ac:spMk id="17" creationId="{8B9AA7C6-5E5A-498E-A6DF-A943376E09BC}"/>
          </ac:spMkLst>
        </pc:spChg>
        <pc:spChg chg="add del">
          <ac:chgData name="Nur Ali Dilek" userId="77a452819edd66b8" providerId="LiveId" clId="{361478A0-83E6-4FF0-9AF0-22927C5619AE}" dt="2024-05-12T20:03:01.201" v="829" actId="26606"/>
          <ac:spMkLst>
            <pc:docMk/>
            <pc:sldMk cId="1382011093" sldId="259"/>
            <ac:spMk id="21" creationId="{81E140AE-0ABF-47C8-BF32-7D2F0CF2BA44}"/>
          </ac:spMkLst>
        </pc:spChg>
        <pc:spChg chg="add del">
          <ac:chgData name="Nur Ali Dilek" userId="77a452819edd66b8" providerId="LiveId" clId="{361478A0-83E6-4FF0-9AF0-22927C5619AE}" dt="2024-05-12T20:03:03.623" v="831" actId="26606"/>
          <ac:spMkLst>
            <pc:docMk/>
            <pc:sldMk cId="1382011093" sldId="259"/>
            <ac:spMk id="23" creationId="{DBF61EA3-B236-439E-9C0B-340980D56BEE}"/>
          </ac:spMkLst>
        </pc:spChg>
        <pc:spChg chg="add del">
          <ac:chgData name="Nur Ali Dilek" userId="77a452819edd66b8" providerId="LiveId" clId="{361478A0-83E6-4FF0-9AF0-22927C5619AE}" dt="2024-05-12T20:03:03.623" v="831" actId="26606"/>
          <ac:spMkLst>
            <pc:docMk/>
            <pc:sldMk cId="1382011093" sldId="259"/>
            <ac:spMk id="25" creationId="{E659831F-0D9A-4C63-9EBB-8435B85A440F}"/>
          </ac:spMkLst>
        </pc:spChg>
        <pc:spChg chg="add">
          <ac:chgData name="Nur Ali Dilek" userId="77a452819edd66b8" providerId="LiveId" clId="{361478A0-83E6-4FF0-9AF0-22927C5619AE}" dt="2024-05-12T20:03:03.637" v="832" actId="26606"/>
          <ac:spMkLst>
            <pc:docMk/>
            <pc:sldMk cId="1382011093" sldId="259"/>
            <ac:spMk id="27" creationId="{8B9AA7C6-5E5A-498E-A6DF-A943376E09BC}"/>
          </ac:spMkLst>
        </pc:spChg>
        <pc:spChg chg="add">
          <ac:chgData name="Nur Ali Dilek" userId="77a452819edd66b8" providerId="LiveId" clId="{361478A0-83E6-4FF0-9AF0-22927C5619AE}" dt="2024-05-12T20:03:03.637" v="832" actId="26606"/>
          <ac:spMkLst>
            <pc:docMk/>
            <pc:sldMk cId="1382011093" sldId="259"/>
            <ac:spMk id="31" creationId="{81E140AE-0ABF-47C8-BF32-7D2F0CF2BA44}"/>
          </ac:spMkLst>
        </pc:spChg>
        <pc:spChg chg="add">
          <ac:chgData name="Nur Ali Dilek" userId="77a452819edd66b8" providerId="LiveId" clId="{361478A0-83E6-4FF0-9AF0-22927C5619AE}" dt="2024-05-12T20:03:03.637" v="832" actId="26606"/>
          <ac:spMkLst>
            <pc:docMk/>
            <pc:sldMk cId="1382011093" sldId="259"/>
            <ac:spMk id="32" creationId="{CBC4F608-B4B8-48C3-9572-C0F061B1CD99}"/>
          </ac:spMkLst>
        </pc:spChg>
        <pc:grpChg chg="add del">
          <ac:chgData name="Nur Ali Dilek" userId="77a452819edd66b8" providerId="LiveId" clId="{361478A0-83E6-4FF0-9AF0-22927C5619AE}" dt="2024-05-12T20:02:58.705" v="827" actId="26606"/>
          <ac:grpSpMkLst>
            <pc:docMk/>
            <pc:sldMk cId="1382011093" sldId="259"/>
            <ac:grpSpMk id="10" creationId="{28FAF094-D087-493F-8DF9-A486C2D6BBAA}"/>
          </ac:grpSpMkLst>
        </pc:grpChg>
        <pc:grpChg chg="add del">
          <ac:chgData name="Nur Ali Dilek" userId="77a452819edd66b8" providerId="LiveId" clId="{361478A0-83E6-4FF0-9AF0-22927C5619AE}" dt="2024-05-12T20:03:01.201" v="829" actId="26606"/>
          <ac:grpSpMkLst>
            <pc:docMk/>
            <pc:sldMk cId="1382011093" sldId="259"/>
            <ac:grpSpMk id="18" creationId="{83EAB11A-76F7-48F4-9B4F-5BFDF4BF9670}"/>
          </ac:grpSpMkLst>
        </pc:grpChg>
        <pc:grpChg chg="add del">
          <ac:chgData name="Nur Ali Dilek" userId="77a452819edd66b8" providerId="LiveId" clId="{361478A0-83E6-4FF0-9AF0-22927C5619AE}" dt="2024-05-12T20:03:03.623" v="831" actId="26606"/>
          <ac:grpSpMkLst>
            <pc:docMk/>
            <pc:sldMk cId="1382011093" sldId="259"/>
            <ac:grpSpMk id="24" creationId="{28FAF094-D087-493F-8DF9-A486C2D6BBAA}"/>
          </ac:grpSpMkLst>
        </pc:grpChg>
        <pc:grpChg chg="add">
          <ac:chgData name="Nur Ali Dilek" userId="77a452819edd66b8" providerId="LiveId" clId="{361478A0-83E6-4FF0-9AF0-22927C5619AE}" dt="2024-05-12T20:03:03.637" v="832" actId="26606"/>
          <ac:grpSpMkLst>
            <pc:docMk/>
            <pc:sldMk cId="1382011093" sldId="259"/>
            <ac:grpSpMk id="28" creationId="{83EAB11A-76F7-48F4-9B4F-5BFDF4BF9670}"/>
          </ac:grpSpMkLst>
        </pc:grpChg>
      </pc:sldChg>
      <pc:sldChg chg="addSp delSp modSp add mod setBg delDesignElem">
        <pc:chgData name="Nur Ali Dilek" userId="77a452819edd66b8" providerId="LiveId" clId="{361478A0-83E6-4FF0-9AF0-22927C5619AE}" dt="2024-05-12T19:38:54.763" v="47" actId="26606"/>
        <pc:sldMkLst>
          <pc:docMk/>
          <pc:sldMk cId="1435746879" sldId="260"/>
        </pc:sldMkLst>
        <pc:spChg chg="mod">
          <ac:chgData name="Nur Ali Dilek" userId="77a452819edd66b8" providerId="LiveId" clId="{361478A0-83E6-4FF0-9AF0-22927C5619AE}" dt="2024-05-12T19:38:54.763" v="47" actId="26606"/>
          <ac:spMkLst>
            <pc:docMk/>
            <pc:sldMk cId="1435746879" sldId="260"/>
            <ac:spMk id="2" creationId="{00000000-0000-0000-0000-000000000000}"/>
          </ac:spMkLst>
        </pc:spChg>
        <pc:spChg chg="mod">
          <ac:chgData name="Nur Ali Dilek" userId="77a452819edd66b8" providerId="LiveId" clId="{361478A0-83E6-4FF0-9AF0-22927C5619AE}" dt="2024-05-12T19:38:54.763" v="47" actId="26606"/>
          <ac:spMkLst>
            <pc:docMk/>
            <pc:sldMk cId="1435746879" sldId="260"/>
            <ac:spMk id="3" creationId="{8494AB48-4C68-66B7-2E8A-F9A817237A9A}"/>
          </ac:spMkLst>
        </pc:spChg>
        <pc:spChg chg="add">
          <ac:chgData name="Nur Ali Dilek" userId="77a452819edd66b8" providerId="LiveId" clId="{361478A0-83E6-4FF0-9AF0-22927C5619AE}" dt="2024-05-12T19:38:54.763" v="47" actId="26606"/>
          <ac:spMkLst>
            <pc:docMk/>
            <pc:sldMk cId="1435746879" sldId="260"/>
            <ac:spMk id="10" creationId="{F0AED851-54B9-4765-92D2-F0BE443BEC91}"/>
          </ac:spMkLst>
        </pc:spChg>
        <pc:spChg chg="add">
          <ac:chgData name="Nur Ali Dilek" userId="77a452819edd66b8" providerId="LiveId" clId="{361478A0-83E6-4FF0-9AF0-22927C5619AE}" dt="2024-05-12T19:38:54.763" v="47" actId="26606"/>
          <ac:spMkLst>
            <pc:docMk/>
            <pc:sldMk cId="1435746879" sldId="260"/>
            <ac:spMk id="12" creationId="{B81933D1-5615-42C7-9C0B-4EB7105CCE2D}"/>
          </ac:spMkLst>
        </pc:spChg>
        <pc:spChg chg="add">
          <ac:chgData name="Nur Ali Dilek" userId="77a452819edd66b8" providerId="LiveId" clId="{361478A0-83E6-4FF0-9AF0-22927C5619AE}" dt="2024-05-12T19:38:54.763" v="47" actId="26606"/>
          <ac:spMkLst>
            <pc:docMk/>
            <pc:sldMk cId="1435746879" sldId="260"/>
            <ac:spMk id="14" creationId="{19C9EAEA-39D0-4B0E-A0EB-51E7B26740B1}"/>
          </ac:spMkLst>
        </pc:spChg>
        <pc:spChg chg="del">
          <ac:chgData name="Nur Ali Dilek" userId="77a452819edd66b8" providerId="LiveId" clId="{361478A0-83E6-4FF0-9AF0-22927C5619AE}" dt="2024-05-11T14:57:33.158" v="1"/>
          <ac:spMkLst>
            <pc:docMk/>
            <pc:sldMk cId="1435746879" sldId="260"/>
            <ac:spMk id="1035" creationId="{337940BB-FBC4-492E-BD92-3B7B914D0EAE}"/>
          </ac:spMkLst>
        </pc:spChg>
        <pc:spChg chg="del">
          <ac:chgData name="Nur Ali Dilek" userId="77a452819edd66b8" providerId="LiveId" clId="{361478A0-83E6-4FF0-9AF0-22927C5619AE}" dt="2024-05-11T14:57:33.158" v="1"/>
          <ac:spMkLst>
            <pc:docMk/>
            <pc:sldMk cId="1435746879" sldId="260"/>
            <ac:spMk id="1036" creationId="{3FCFB1DE-0B7E-48CC-BA90-B2AB0889F9D6}"/>
          </ac:spMkLst>
        </pc:spChg>
        <pc:grpChg chg="add">
          <ac:chgData name="Nur Ali Dilek" userId="77a452819edd66b8" providerId="LiveId" clId="{361478A0-83E6-4FF0-9AF0-22927C5619AE}" dt="2024-05-12T19:38:54.763" v="47" actId="26606"/>
          <ac:grpSpMkLst>
            <pc:docMk/>
            <pc:sldMk cId="1435746879" sldId="260"/>
            <ac:grpSpMk id="16" creationId="{032D8612-31EB-44CF-A1D0-14FD4C705424}"/>
          </ac:grpSpMkLst>
        </pc:grpChg>
        <pc:picChg chg="add mod">
          <ac:chgData name="Nur Ali Dilek" userId="77a452819edd66b8" providerId="LiveId" clId="{361478A0-83E6-4FF0-9AF0-22927C5619AE}" dt="2024-05-12T19:38:54.763" v="47" actId="26606"/>
          <ac:picMkLst>
            <pc:docMk/>
            <pc:sldMk cId="1435746879" sldId="260"/>
            <ac:picMk id="5" creationId="{36A19B7C-25B9-6B24-AC94-B193349389A6}"/>
          </ac:picMkLst>
        </pc:picChg>
        <pc:picChg chg="del">
          <ac:chgData name="Nur Ali Dilek" userId="77a452819edd66b8" providerId="LiveId" clId="{361478A0-83E6-4FF0-9AF0-22927C5619AE}" dt="2024-05-12T17:30:43.331" v="3" actId="478"/>
          <ac:picMkLst>
            <pc:docMk/>
            <pc:sldMk cId="1435746879" sldId="260"/>
            <ac:picMk id="1026" creationId="{C9DDF054-49DB-5315-F03F-3E3693FEBAA4}"/>
          </ac:picMkLst>
        </pc:picChg>
      </pc:sldChg>
    </pc:docChg>
  </pc:docChgLst>
</pc:chgInfo>
</file>

<file path=ppt/media/image1.png>
</file>

<file path=ppt/media/image2.tiff>
</file>

<file path=ppt/media/image3.jpeg>
</file>

<file path=ppt/media/image4.jpe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C61D9C0-1A06-9645-A056-0E269B1D032E}" type="datetimeFigureOut">
              <a:rPr lang="de-DE" smtClean="0"/>
              <a:t>02.06.2024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F13173D-85EC-C84C-A476-EFC3CF112CD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7840003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F0BFA4-BC46-6946-B878-6ABDB45AB6A7}" type="datetimeFigureOut">
              <a:rPr lang="de-DE" smtClean="0"/>
              <a:t>02.06.2024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A7C592-63EF-DC4D-9D71-9F8B6860140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0317901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Platzhalter für vertikalen Text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F0BFA4-BC46-6946-B878-6ABDB45AB6A7}" type="datetimeFigureOut">
              <a:rPr lang="de-DE" smtClean="0"/>
              <a:t>02.06.2024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A7C592-63EF-DC4D-9D71-9F8B6860140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472215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Platzhalter für vertikalen Text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F0BFA4-BC46-6946-B878-6ABDB45AB6A7}" type="datetimeFigureOut">
              <a:rPr lang="de-DE" smtClean="0"/>
              <a:t>02.06.2024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A7C592-63EF-DC4D-9D71-9F8B6860140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85425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F0BFA4-BC46-6946-B878-6ABDB45AB6A7}" type="datetimeFigureOut">
              <a:rPr lang="de-DE" smtClean="0"/>
              <a:t>02.06.2024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A7C592-63EF-DC4D-9D71-9F8B6860140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2012382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F0BFA4-BC46-6946-B878-6ABDB45AB6A7}" type="datetimeFigureOut">
              <a:rPr lang="de-DE" smtClean="0"/>
              <a:t>02.06.2024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A7C592-63EF-DC4D-9D71-9F8B6860140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81111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F0BFA4-BC46-6946-B878-6ABDB45AB6A7}" type="datetimeFigureOut">
              <a:rPr lang="de-DE" smtClean="0"/>
              <a:t>02.06.2024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A7C592-63EF-DC4D-9D71-9F8B6860140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35713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F0BFA4-BC46-6946-B878-6ABDB45AB6A7}" type="datetimeFigureOut">
              <a:rPr lang="de-DE" smtClean="0"/>
              <a:t>02.06.2024</a:t>
            </a:fld>
            <a:endParaRPr lang="de-DE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A7C592-63EF-DC4D-9D71-9F8B6860140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661910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F0BFA4-BC46-6946-B878-6ABDB45AB6A7}" type="datetimeFigureOut">
              <a:rPr lang="de-DE" smtClean="0"/>
              <a:t>02.06.2024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A7C592-63EF-DC4D-9D71-9F8B6860140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93950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F0BFA4-BC46-6946-B878-6ABDB45AB6A7}" type="datetimeFigureOut">
              <a:rPr lang="de-DE" smtClean="0"/>
              <a:t>02.06.2024</a:t>
            </a:fld>
            <a:endParaRPr lang="de-DE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A7C592-63EF-DC4D-9D71-9F8B6860140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713848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F0BFA4-BC46-6946-B878-6ABDB45AB6A7}" type="datetimeFigureOut">
              <a:rPr lang="de-DE" smtClean="0"/>
              <a:t>02.06.2024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A7C592-63EF-DC4D-9D71-9F8B6860140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704054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F0BFA4-BC46-6946-B878-6ABDB45AB6A7}" type="datetimeFigureOut">
              <a:rPr lang="de-DE" smtClean="0"/>
              <a:t>02.06.2024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A7C592-63EF-DC4D-9D71-9F8B6860140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265968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8F0BFA4-BC46-6946-B878-6ABDB45AB6A7}" type="datetimeFigureOut">
              <a:rPr lang="de-DE" smtClean="0"/>
              <a:t>02.06.2024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2A7C592-63EF-DC4D-9D71-9F8B6860140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042934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jpeg"/><Relationship Id="rId4" Type="http://schemas.openxmlformats.org/officeDocument/2006/relationships/image" Target="../media/image3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7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Bild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1959" y="728592"/>
            <a:ext cx="4225158" cy="3100209"/>
          </a:xfrm>
          <a:prstGeom prst="rect">
            <a:avLst/>
          </a:prstGeom>
        </p:spPr>
      </p:pic>
      <p:sp>
        <p:nvSpPr>
          <p:cNvPr id="6" name="Textfeld 5"/>
          <p:cNvSpPr txBox="1"/>
          <p:nvPr/>
        </p:nvSpPr>
        <p:spPr>
          <a:xfrm>
            <a:off x="785492" y="4119450"/>
            <a:ext cx="5919536" cy="14260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de-DE" sz="2400" b="1" dirty="0">
                <a:latin typeface="Arial" charset="0"/>
                <a:ea typeface="Arial" charset="0"/>
                <a:cs typeface="Arial" charset="0"/>
              </a:rPr>
              <a:t>„Meilenstein 1 – Dummy-KI“</a:t>
            </a:r>
          </a:p>
          <a:p>
            <a:pPr algn="ctr">
              <a:lnSpc>
                <a:spcPct val="150000"/>
              </a:lnSpc>
            </a:pPr>
            <a:r>
              <a:rPr lang="de-DE" dirty="0">
                <a:latin typeface="Arial" charset="0"/>
                <a:ea typeface="Arial" charset="0"/>
                <a:cs typeface="Arial" charset="0"/>
              </a:rPr>
              <a:t>Gruppe A:  Die drei Fragezeichen</a:t>
            </a:r>
          </a:p>
          <a:p>
            <a:pPr algn="ctr">
              <a:lnSpc>
                <a:spcPct val="150000"/>
              </a:lnSpc>
            </a:pPr>
            <a:r>
              <a:rPr lang="de-DE" dirty="0">
                <a:latin typeface="Arial" charset="0"/>
                <a:ea typeface="Arial" charset="0"/>
                <a:cs typeface="Arial" charset="0"/>
              </a:rPr>
              <a:t>Implementierungssprache: Python</a:t>
            </a:r>
          </a:p>
        </p:txBody>
      </p:sp>
      <p:sp>
        <p:nvSpPr>
          <p:cNvPr id="12" name="Textfeld 11"/>
          <p:cNvSpPr txBox="1"/>
          <p:nvPr/>
        </p:nvSpPr>
        <p:spPr>
          <a:xfrm>
            <a:off x="8442143" y="2732832"/>
            <a:ext cx="220882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400" dirty="0">
                <a:latin typeface="Arial" charset="0"/>
                <a:ea typeface="Arial" charset="0"/>
                <a:cs typeface="Arial" charset="0"/>
              </a:rPr>
              <a:t>Nur Ali Dilek</a:t>
            </a:r>
          </a:p>
          <a:p>
            <a:pPr algn="ctr"/>
            <a:r>
              <a:rPr lang="de-DE" sz="1400" dirty="0">
                <a:latin typeface="Arial" charset="0"/>
                <a:ea typeface="Arial" charset="0"/>
                <a:cs typeface="Arial" charset="0"/>
              </a:rPr>
              <a:t>Matrikelnummer: 456762</a:t>
            </a:r>
          </a:p>
        </p:txBody>
      </p:sp>
      <p:sp>
        <p:nvSpPr>
          <p:cNvPr id="13" name="Textfeld 12"/>
          <p:cNvSpPr txBox="1"/>
          <p:nvPr/>
        </p:nvSpPr>
        <p:spPr>
          <a:xfrm>
            <a:off x="7173654" y="5545481"/>
            <a:ext cx="215258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400" dirty="0" err="1">
                <a:latin typeface="Arial" charset="0"/>
                <a:ea typeface="Arial" charset="0"/>
                <a:cs typeface="Arial" charset="0"/>
              </a:rPr>
              <a:t>Maltrim</a:t>
            </a:r>
            <a:r>
              <a:rPr lang="de-DE" sz="1400" dirty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de-DE" sz="1400" dirty="0" err="1">
                <a:latin typeface="Arial" charset="0"/>
                <a:ea typeface="Arial" charset="0"/>
                <a:cs typeface="Arial" charset="0"/>
              </a:rPr>
              <a:t>Ebipi</a:t>
            </a:r>
            <a:endParaRPr lang="de-DE" sz="1400" dirty="0">
              <a:latin typeface="Arial" charset="0"/>
              <a:ea typeface="Arial" charset="0"/>
              <a:cs typeface="Arial" charset="0"/>
            </a:endParaRPr>
          </a:p>
          <a:p>
            <a:pPr algn="ctr"/>
            <a:r>
              <a:rPr lang="de-DE" sz="1400" dirty="0">
                <a:latin typeface="Arial" charset="0"/>
                <a:ea typeface="Arial" charset="0"/>
                <a:cs typeface="Arial" charset="0"/>
              </a:rPr>
              <a:t>Matrikelnummer: 410180</a:t>
            </a:r>
          </a:p>
        </p:txBody>
      </p:sp>
      <p:sp>
        <p:nvSpPr>
          <p:cNvPr id="14" name="Textfeld 13"/>
          <p:cNvSpPr txBox="1"/>
          <p:nvPr/>
        </p:nvSpPr>
        <p:spPr>
          <a:xfrm>
            <a:off x="9418703" y="5545481"/>
            <a:ext cx="217917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400" dirty="0">
                <a:latin typeface="Arial" charset="0"/>
                <a:ea typeface="Arial" charset="0"/>
                <a:cs typeface="Arial" charset="0"/>
              </a:rPr>
              <a:t>Duc Minh Le</a:t>
            </a:r>
          </a:p>
          <a:p>
            <a:pPr algn="ctr"/>
            <a:r>
              <a:rPr lang="de-DE" sz="1400" dirty="0">
                <a:latin typeface="Arial" charset="0"/>
                <a:ea typeface="Arial" charset="0"/>
                <a:cs typeface="Arial" charset="0"/>
              </a:rPr>
              <a:t>Matrikelnummer: 457784 </a:t>
            </a:r>
          </a:p>
        </p:txBody>
      </p:sp>
      <p:pic>
        <p:nvPicPr>
          <p:cNvPr id="18" name="Bild 17"/>
          <p:cNvPicPr>
            <a:picLocks noChangeAspect="1"/>
          </p:cNvPicPr>
          <p:nvPr/>
        </p:nvPicPr>
        <p:blipFill rotWithShape="1">
          <a:blip r:embed="rId3"/>
          <a:srcRect t="9320"/>
          <a:stretch/>
        </p:blipFill>
        <p:spPr>
          <a:xfrm>
            <a:off x="8875366" y="844897"/>
            <a:ext cx="1375547" cy="1658797"/>
          </a:xfrm>
          <a:prstGeom prst="rect">
            <a:avLst/>
          </a:prstGeom>
        </p:spPr>
      </p:pic>
      <p:sp>
        <p:nvSpPr>
          <p:cNvPr id="19" name="AutoShape 3" descr="rosch Single Clipart. Frosch Grafik. Digitale Bilder, sofortiger Downl"/>
          <p:cNvSpPr>
            <a:spLocks noChangeAspect="1" noChangeArrowheads="1"/>
          </p:cNvSpPr>
          <p:nvPr/>
        </p:nvSpPr>
        <p:spPr bwMode="auto">
          <a:xfrm>
            <a:off x="8678590" y="-936095"/>
            <a:ext cx="95495" cy="95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20" name="AutoShape 6" descr="4.400+ Grafiken, lizenzfreie Vektorgrafiken und Clipar"/>
          <p:cNvSpPr>
            <a:spLocks noChangeAspect="1" noChangeArrowheads="1"/>
          </p:cNvSpPr>
          <p:nvPr/>
        </p:nvSpPr>
        <p:spPr bwMode="auto">
          <a:xfrm>
            <a:off x="0" y="167066"/>
            <a:ext cx="137734" cy="1377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21" name="AutoShape 9" descr="ristiano Ronaldo - Starporträt, News, Bilder | GALA.de"/>
          <p:cNvSpPr>
            <a:spLocks noChangeAspect="1" noChangeArrowheads="1"/>
          </p:cNvSpPr>
          <p:nvPr/>
        </p:nvSpPr>
        <p:spPr bwMode="auto">
          <a:xfrm>
            <a:off x="6353115" y="-8384239"/>
            <a:ext cx="102086" cy="1020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22" name="AutoShape 15" descr="ylian Mbappé"/>
          <p:cNvSpPr>
            <a:spLocks noChangeAspect="1" noChangeArrowheads="1"/>
          </p:cNvSpPr>
          <p:nvPr/>
        </p:nvSpPr>
        <p:spPr bwMode="auto">
          <a:xfrm>
            <a:off x="8391100" y="1364793"/>
            <a:ext cx="102086" cy="1020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pic>
        <p:nvPicPr>
          <p:cNvPr id="9" name="Grafik 8" descr="Ein Bild, das Kleidung, Person, Menschliches Gesicht, Wand enthält.&#10;&#10;Automatisch generierte Beschreibung">
            <a:extLst>
              <a:ext uri="{FF2B5EF4-FFF2-40B4-BE49-F238E27FC236}">
                <a16:creationId xmlns:a16="http://schemas.microsoft.com/office/drawing/2014/main" id="{23094111-970E-5871-3737-642F38DDF66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3276" r="18142"/>
          <a:stretch/>
        </p:blipFill>
        <p:spPr>
          <a:xfrm>
            <a:off x="7433746" y="3485189"/>
            <a:ext cx="1803469" cy="1876896"/>
          </a:xfrm>
          <a:prstGeom prst="rect">
            <a:avLst/>
          </a:prstGeom>
        </p:spPr>
      </p:pic>
      <p:pic>
        <p:nvPicPr>
          <p:cNvPr id="11" name="Grafik 10" descr="Ein Bild, das Menschliches Gesicht, Person, Kleidung, Brille enthält.&#10;&#10;Automatisch generierte Beschreibung">
            <a:extLst>
              <a:ext uri="{FF2B5EF4-FFF2-40B4-BE49-F238E27FC236}">
                <a16:creationId xmlns:a16="http://schemas.microsoft.com/office/drawing/2014/main" id="{CE757B69-70E0-B55D-B254-58D52DD39FF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694363" y="3296871"/>
            <a:ext cx="1627853" cy="21704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301649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1">
            <a:extLst>
              <a:ext uri="{FF2B5EF4-FFF2-40B4-BE49-F238E27FC236}">
                <a16:creationId xmlns:a16="http://schemas.microsoft.com/office/drawing/2014/main" id="{56E9B3E6-E277-4D68-BA48-9CB43FFBD6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0" name="Group 13">
            <a:extLst>
              <a:ext uri="{FF2B5EF4-FFF2-40B4-BE49-F238E27FC236}">
                <a16:creationId xmlns:a16="http://schemas.microsoft.com/office/drawing/2014/main" id="{AE1C45F0-260A-458C-96ED-C1F6D21512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" y="1216597"/>
            <a:ext cx="731521" cy="673460"/>
            <a:chOff x="3940602" y="308034"/>
            <a:chExt cx="2116791" cy="3428999"/>
          </a:xfrm>
          <a:solidFill>
            <a:schemeClr val="accent4"/>
          </a:solidFill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A6604B49-AD5C-4590-B051-06C8222ECD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940602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743ECCAF-29C5-4537-947C-7EA1292463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15626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ED49787B-8DE6-4467-AD0A-8DECC6E0C2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490650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9" name="Rectangle 18">
            <a:extLst>
              <a:ext uri="{FF2B5EF4-FFF2-40B4-BE49-F238E27FC236}">
                <a16:creationId xmlns:a16="http://schemas.microsoft.com/office/drawing/2014/main" id="{D5B0017B-2ECA-49AF-B397-DC140825DF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79" y="613954"/>
            <a:ext cx="10907487" cy="189411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043631" y="809898"/>
            <a:ext cx="10173010" cy="155448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8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Tabellarische</a:t>
            </a:r>
            <a:r>
              <a:rPr lang="en-US" sz="48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48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Präsentation</a:t>
            </a:r>
            <a:r>
              <a:rPr lang="en-US" sz="48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der </a:t>
            </a:r>
            <a:r>
              <a:rPr lang="en-US" sz="48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Benchmarktests</a:t>
            </a:r>
            <a:endParaRPr lang="en-US" sz="48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6CF1BAF6-AD41-4082-B212-8A1F9A2E87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38200" y="6485313"/>
            <a:ext cx="10515600" cy="0"/>
          </a:xfrm>
          <a:prstGeom prst="line">
            <a:avLst/>
          </a:prstGeom>
          <a:ln w="5715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feld 4">
            <a:extLst>
              <a:ext uri="{FF2B5EF4-FFF2-40B4-BE49-F238E27FC236}">
                <a16:creationId xmlns:a16="http://schemas.microsoft.com/office/drawing/2014/main" id="{29B2F37F-CC56-8619-6700-FD4C76466489}"/>
              </a:ext>
            </a:extLst>
          </p:cNvPr>
          <p:cNvSpPr txBox="1"/>
          <p:nvPr/>
        </p:nvSpPr>
        <p:spPr>
          <a:xfrm>
            <a:off x="365764" y="2800993"/>
            <a:ext cx="4260804" cy="3554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868680">
              <a:spcAft>
                <a:spcPts val="600"/>
              </a:spcAft>
            </a:pPr>
            <a:r>
              <a:rPr lang="de-DE" sz="171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Print auf der Konsole mit Benchmark Tests:</a:t>
            </a:r>
            <a:endParaRPr lang="de-DE" dirty="0"/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B6F8E7DF-66FF-B108-3735-54582BD4C48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30755" y="2617087"/>
            <a:ext cx="5665387" cy="3779042"/>
          </a:xfrm>
          <a:prstGeom prst="rect">
            <a:avLst/>
          </a:prstGeom>
        </p:spPr>
      </p:pic>
      <p:sp>
        <p:nvSpPr>
          <p:cNvPr id="8" name="Textfeld 7">
            <a:extLst>
              <a:ext uri="{FF2B5EF4-FFF2-40B4-BE49-F238E27FC236}">
                <a16:creationId xmlns:a16="http://schemas.microsoft.com/office/drawing/2014/main" id="{2C35DB18-38A9-820B-F164-9F27800E21C7}"/>
              </a:ext>
            </a:extLst>
          </p:cNvPr>
          <p:cNvSpPr txBox="1"/>
          <p:nvPr/>
        </p:nvSpPr>
        <p:spPr>
          <a:xfrm>
            <a:off x="365764" y="3599759"/>
            <a:ext cx="4260804" cy="3554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868680">
              <a:spcAft>
                <a:spcPts val="600"/>
              </a:spcAft>
            </a:pPr>
            <a:r>
              <a:rPr lang="de-DE" sz="171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Print auf der Konsole für Bewertungsfunktion:</a:t>
            </a:r>
            <a:endParaRPr lang="de-DE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A803377D-FDD7-007D-17E0-C093F5809FC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43" t="50000" r="34487"/>
          <a:stretch/>
        </p:blipFill>
        <p:spPr bwMode="auto">
          <a:xfrm>
            <a:off x="195858" y="3187460"/>
            <a:ext cx="6406195" cy="2619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Grafik 10">
            <a:extLst>
              <a:ext uri="{FF2B5EF4-FFF2-40B4-BE49-F238E27FC236}">
                <a16:creationId xmlns:a16="http://schemas.microsoft.com/office/drawing/2014/main" id="{7AA2DAA6-0FAD-9B16-5F68-095669C1867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5858" y="4037603"/>
            <a:ext cx="6398314" cy="252935"/>
          </a:xfrm>
          <a:prstGeom prst="rect">
            <a:avLst/>
          </a:prstGeom>
        </p:spPr>
      </p:pic>
      <p:sp>
        <p:nvSpPr>
          <p:cNvPr id="12" name="Textfeld 11">
            <a:extLst>
              <a:ext uri="{FF2B5EF4-FFF2-40B4-BE49-F238E27FC236}">
                <a16:creationId xmlns:a16="http://schemas.microsoft.com/office/drawing/2014/main" id="{6A570140-C491-2A60-EDE9-D4D4B9663375}"/>
              </a:ext>
            </a:extLst>
          </p:cNvPr>
          <p:cNvSpPr txBox="1"/>
          <p:nvPr/>
        </p:nvSpPr>
        <p:spPr>
          <a:xfrm>
            <a:off x="365764" y="4343599"/>
            <a:ext cx="4260804" cy="3554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868680">
              <a:spcAft>
                <a:spcPts val="600"/>
              </a:spcAft>
            </a:pPr>
            <a:r>
              <a:rPr lang="de-DE" sz="171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Print auf der Konsole für Min-Max:</a:t>
            </a:r>
            <a:endParaRPr lang="de-DE" dirty="0"/>
          </a:p>
        </p:txBody>
      </p:sp>
      <p:sp>
        <p:nvSpPr>
          <p:cNvPr id="13" name="Textfeld 12">
            <a:extLst>
              <a:ext uri="{FF2B5EF4-FFF2-40B4-BE49-F238E27FC236}">
                <a16:creationId xmlns:a16="http://schemas.microsoft.com/office/drawing/2014/main" id="{FDF5D1CB-DFB4-C9D0-05EA-C6C1316245BA}"/>
              </a:ext>
            </a:extLst>
          </p:cNvPr>
          <p:cNvSpPr txBox="1"/>
          <p:nvPr/>
        </p:nvSpPr>
        <p:spPr>
          <a:xfrm>
            <a:off x="365764" y="5060913"/>
            <a:ext cx="4260804" cy="3554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868680">
              <a:spcAft>
                <a:spcPts val="600"/>
              </a:spcAft>
            </a:pPr>
            <a:r>
              <a:rPr lang="de-DE" sz="171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Print auf der Konsole für Alpha-Beta: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59423172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7" name="Rectangle 7">
            <a:extLst>
              <a:ext uri="{FF2B5EF4-FFF2-40B4-BE49-F238E27FC236}">
                <a16:creationId xmlns:a16="http://schemas.microsoft.com/office/drawing/2014/main" id="{8B9AA7C6-5E5A-498E-A6DF-A943376E09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8" name="Group 9">
            <a:extLst>
              <a:ext uri="{FF2B5EF4-FFF2-40B4-BE49-F238E27FC236}">
                <a16:creationId xmlns:a16="http://schemas.microsoft.com/office/drawing/2014/main" id="{83EAB11A-76F7-48F4-9B4F-5BFDF4BF96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4300" y="2385102"/>
            <a:ext cx="574091" cy="2087796"/>
            <a:chOff x="209668" y="2857422"/>
            <a:chExt cx="463662" cy="2087796"/>
          </a:xfrm>
        </p:grpSpPr>
        <p:sp>
          <p:nvSpPr>
            <p:cNvPr id="29" name="Rectangle 10">
              <a:extLst>
                <a:ext uri="{FF2B5EF4-FFF2-40B4-BE49-F238E27FC236}">
                  <a16:creationId xmlns:a16="http://schemas.microsoft.com/office/drawing/2014/main" id="{74D4C416-D5F4-4F6F-A6F1-87A21CD4FC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 flipV="1">
              <a:off x="423947" y="2857422"/>
              <a:ext cx="249383" cy="2087795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0" name="Straight Connector 11">
              <a:extLst>
                <a:ext uri="{FF2B5EF4-FFF2-40B4-BE49-F238E27FC236}">
                  <a16:creationId xmlns:a16="http://schemas.microsoft.com/office/drawing/2014/main" id="{C6AC1C30-21C6-4BF6-93EE-B211D7A850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209668" y="2857423"/>
              <a:ext cx="1" cy="2087795"/>
            </a:xfrm>
            <a:prstGeom prst="line">
              <a:avLst/>
            </a:prstGeom>
            <a:ln w="1778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1" name="Rectangle 13">
            <a:extLst>
              <a:ext uri="{FF2B5EF4-FFF2-40B4-BE49-F238E27FC236}">
                <a16:creationId xmlns:a16="http://schemas.microsoft.com/office/drawing/2014/main" id="{81E140AE-0ABF-47C8-BF32-7D2F0CF2BA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0697670" y="0"/>
            <a:ext cx="1494330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15">
            <a:extLst>
              <a:ext uri="{FF2B5EF4-FFF2-40B4-BE49-F238E27FC236}">
                <a16:creationId xmlns:a16="http://schemas.microsoft.com/office/drawing/2014/main" id="{CBC4F608-B4B8-48C3-9572-C0F061B1CD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79528" y="631767"/>
            <a:ext cx="11111729" cy="5752404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153618" y="1239927"/>
            <a:ext cx="4008586" cy="468058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52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Ausblick</a:t>
            </a:r>
            <a:r>
              <a:rPr lang="en-US" sz="52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und </a:t>
            </a:r>
            <a:r>
              <a:rPr lang="en-US" sz="52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nächste</a:t>
            </a:r>
            <a:r>
              <a:rPr lang="en-US" sz="52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52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Schritte</a:t>
            </a:r>
            <a:endParaRPr lang="en-US" sz="52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0366C810-8884-B2EF-6834-097584DA44A5}"/>
              </a:ext>
            </a:extLst>
          </p:cNvPr>
          <p:cNvSpPr txBox="1"/>
          <p:nvPr/>
        </p:nvSpPr>
        <p:spPr>
          <a:xfrm>
            <a:off x="6291923" y="1239927"/>
            <a:ext cx="4971824" cy="46805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b="1" dirty="0" err="1"/>
              <a:t>Aktuelle</a:t>
            </a:r>
            <a:r>
              <a:rPr lang="en-US" sz="1400" b="1" dirty="0"/>
              <a:t> Lage: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b="1" dirty="0" err="1"/>
              <a:t>Ausblick</a:t>
            </a:r>
            <a:r>
              <a:rPr lang="en-US" sz="1400" b="1" dirty="0"/>
              <a:t>:</a:t>
            </a:r>
            <a:endParaRPr lang="en-US" sz="1400" dirty="0"/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b="1" dirty="0" err="1"/>
              <a:t>Meilenstein</a:t>
            </a:r>
            <a:r>
              <a:rPr lang="en-US" sz="1400" b="1" dirty="0"/>
              <a:t> 3: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dirty="0" err="1"/>
              <a:t>Bewertungsfunktion</a:t>
            </a:r>
            <a:r>
              <a:rPr lang="en-US" sz="1400" dirty="0"/>
              <a:t>: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b="1" dirty="0" err="1"/>
              <a:t>Meilenstein</a:t>
            </a:r>
            <a:r>
              <a:rPr lang="en-US" sz="1400" b="1" dirty="0"/>
              <a:t> 3 </a:t>
            </a:r>
            <a:r>
              <a:rPr lang="en-US" sz="1400" b="1" dirty="0" err="1"/>
              <a:t>Abgabe</a:t>
            </a:r>
            <a:r>
              <a:rPr lang="en-US" sz="1400" b="1" dirty="0"/>
              <a:t>: XX.XX.2024</a:t>
            </a:r>
          </a:p>
        </p:txBody>
      </p:sp>
    </p:spTree>
    <p:extLst>
      <p:ext uri="{BB962C8B-B14F-4D97-AF65-F5344CB8AC3E}">
        <p14:creationId xmlns:p14="http://schemas.microsoft.com/office/powerpoint/2010/main" val="138201109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88</Words>
  <Application>Microsoft Office PowerPoint</Application>
  <PresentationFormat>Breitbild</PresentationFormat>
  <Paragraphs>20</Paragraphs>
  <Slides>3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3</vt:i4>
      </vt:variant>
    </vt:vector>
  </HeadingPairs>
  <TitlesOfParts>
    <vt:vector size="7" baseType="lpstr">
      <vt:lpstr>Arial</vt:lpstr>
      <vt:lpstr>Calibri</vt:lpstr>
      <vt:lpstr>Calibri Light</vt:lpstr>
      <vt:lpstr>Office-Design</vt:lpstr>
      <vt:lpstr>PowerPoint-Präsentation</vt:lpstr>
      <vt:lpstr>Tabellarische Präsentation der Benchmarktests</vt:lpstr>
      <vt:lpstr>Ausblick und nächste Schritte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Victoria Kiesslinger</dc:creator>
  <cp:lastModifiedBy>Nur Ali Dilek</cp:lastModifiedBy>
  <cp:revision>11</cp:revision>
  <dcterms:created xsi:type="dcterms:W3CDTF">2024-05-01T17:19:00Z</dcterms:created>
  <dcterms:modified xsi:type="dcterms:W3CDTF">2024-06-02T13:37:08Z</dcterms:modified>
</cp:coreProperties>
</file>

<file path=docProps/thumbnail.jpeg>
</file>